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>
      <p:cViewPr varScale="1">
        <p:scale>
          <a:sx n="75" d="100"/>
          <a:sy n="75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60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7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02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5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8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20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14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80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80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90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A951-053E-0C43-8D1F-47C786C16067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67B1-CCAC-0D45-8CE0-BDDD3FBCF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26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B2899B0-2C8B-FD90-39BB-E2650A040D89}"/>
              </a:ext>
            </a:extLst>
          </p:cNvPr>
          <p:cNvSpPr txBox="1"/>
          <p:nvPr/>
        </p:nvSpPr>
        <p:spPr>
          <a:xfrm>
            <a:off x="1016000" y="880533"/>
            <a:ext cx="17610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Votre texte ici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62C553-7CAB-B63D-BDEE-D42215B94B4D}"/>
              </a:ext>
            </a:extLst>
          </p:cNvPr>
          <p:cNvSpPr txBox="1"/>
          <p:nvPr/>
        </p:nvSpPr>
        <p:spPr>
          <a:xfrm>
            <a:off x="4080935" y="880534"/>
            <a:ext cx="17610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Votre texte ici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043583-A8AA-9E57-8517-5F0CF2F43B51}"/>
              </a:ext>
            </a:extLst>
          </p:cNvPr>
          <p:cNvSpPr txBox="1"/>
          <p:nvPr/>
        </p:nvSpPr>
        <p:spPr>
          <a:xfrm>
            <a:off x="1015998" y="2658534"/>
            <a:ext cx="17610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Votre texte ici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7F3155-138E-3270-E6AF-5E30D1E37FFA}"/>
              </a:ext>
            </a:extLst>
          </p:cNvPr>
          <p:cNvSpPr txBox="1"/>
          <p:nvPr/>
        </p:nvSpPr>
        <p:spPr>
          <a:xfrm>
            <a:off x="4080933" y="2624669"/>
            <a:ext cx="17610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Votre texte ici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10EF22-6513-A792-42F1-E4A84FB991EA}"/>
              </a:ext>
            </a:extLst>
          </p:cNvPr>
          <p:cNvSpPr txBox="1"/>
          <p:nvPr/>
        </p:nvSpPr>
        <p:spPr>
          <a:xfrm>
            <a:off x="1016000" y="4572000"/>
            <a:ext cx="17610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Votre texte ici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F275A0-C698-9BB2-ABA0-21302E4391CE}"/>
              </a:ext>
            </a:extLst>
          </p:cNvPr>
          <p:cNvSpPr txBox="1"/>
          <p:nvPr/>
        </p:nvSpPr>
        <p:spPr>
          <a:xfrm>
            <a:off x="4080935" y="4656666"/>
            <a:ext cx="17610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Votre texte ici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0CEED18-FD64-4A75-652D-C042F66645EA}"/>
              </a:ext>
            </a:extLst>
          </p:cNvPr>
          <p:cNvSpPr txBox="1"/>
          <p:nvPr/>
        </p:nvSpPr>
        <p:spPr>
          <a:xfrm>
            <a:off x="1015998" y="6383867"/>
            <a:ext cx="17610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Votre texte ici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C00B73-A6D8-F998-9B63-B9C1ACB690DD}"/>
              </a:ext>
            </a:extLst>
          </p:cNvPr>
          <p:cNvSpPr txBox="1"/>
          <p:nvPr/>
        </p:nvSpPr>
        <p:spPr>
          <a:xfrm>
            <a:off x="4080933" y="6350002"/>
            <a:ext cx="17610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Votre texte ici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69C035-96AB-25E0-745A-5CADFEA534BF}"/>
              </a:ext>
            </a:extLst>
          </p:cNvPr>
          <p:cNvSpPr txBox="1"/>
          <p:nvPr/>
        </p:nvSpPr>
        <p:spPr>
          <a:xfrm>
            <a:off x="1015998" y="8178798"/>
            <a:ext cx="17610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Votre texte ici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9513A4-E620-DBC3-3CB7-72A6FF1AD615}"/>
              </a:ext>
            </a:extLst>
          </p:cNvPr>
          <p:cNvSpPr txBox="1"/>
          <p:nvPr/>
        </p:nvSpPr>
        <p:spPr>
          <a:xfrm>
            <a:off x="4080933" y="8144933"/>
            <a:ext cx="17610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8749595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30</Words>
  <Application>Microsoft Macintosh PowerPoint</Application>
  <PresentationFormat>Format Lettre (8,5 x 11 po)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B-Caouette</dc:creator>
  <cp:lastModifiedBy>Amélie B-Caouette</cp:lastModifiedBy>
  <cp:revision>2</cp:revision>
  <dcterms:created xsi:type="dcterms:W3CDTF">2022-10-13T00:19:52Z</dcterms:created>
  <dcterms:modified xsi:type="dcterms:W3CDTF">2022-10-13T00:23:09Z</dcterms:modified>
</cp:coreProperties>
</file>