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48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71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8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68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20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726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11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91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65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87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64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E7FBF-401D-D946-8326-28C61817D5B6}" type="datetimeFigureOut">
              <a:rPr lang="fr-FR" smtClean="0"/>
              <a:t>08/09/2022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CBE7C-DD4C-4840-944E-85B3D45DB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198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A32FB6C-D7C6-A389-AE97-BB0B6E98C5C2}"/>
              </a:ext>
            </a:extLst>
          </p:cNvPr>
          <p:cNvSpPr txBox="1"/>
          <p:nvPr/>
        </p:nvSpPr>
        <p:spPr>
          <a:xfrm>
            <a:off x="3962400" y="1016000"/>
            <a:ext cx="382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entury Gothic" panose="020B0502020202020204" pitchFamily="34" charset="0"/>
              </a:rPr>
              <a:t>Nom de l’enfant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5D4DF4-0E53-6EAB-AB0D-130726FF8E20}"/>
              </a:ext>
            </a:extLst>
          </p:cNvPr>
          <p:cNvSpPr txBox="1"/>
          <p:nvPr/>
        </p:nvSpPr>
        <p:spPr>
          <a:xfrm>
            <a:off x="914400" y="23680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7AADE9-19FD-2FDC-2F9B-8810EE46DEDE}"/>
              </a:ext>
            </a:extLst>
          </p:cNvPr>
          <p:cNvSpPr txBox="1"/>
          <p:nvPr/>
        </p:nvSpPr>
        <p:spPr>
          <a:xfrm>
            <a:off x="914400" y="27236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E3EF00-DA35-8CF3-D09B-699E43BDE6C6}"/>
              </a:ext>
            </a:extLst>
          </p:cNvPr>
          <p:cNvSpPr txBox="1"/>
          <p:nvPr/>
        </p:nvSpPr>
        <p:spPr>
          <a:xfrm>
            <a:off x="914400" y="30792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C3C040-F692-01E9-E4C1-3178F178EA95}"/>
              </a:ext>
            </a:extLst>
          </p:cNvPr>
          <p:cNvSpPr txBox="1"/>
          <p:nvPr/>
        </p:nvSpPr>
        <p:spPr>
          <a:xfrm>
            <a:off x="914400" y="34348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664557-7EDE-E1B2-AE54-8882A5DAE869}"/>
              </a:ext>
            </a:extLst>
          </p:cNvPr>
          <p:cNvSpPr txBox="1"/>
          <p:nvPr/>
        </p:nvSpPr>
        <p:spPr>
          <a:xfrm>
            <a:off x="914400" y="37276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5483BF3-9232-CC75-80BD-3C59EA4332C3}"/>
              </a:ext>
            </a:extLst>
          </p:cNvPr>
          <p:cNvSpPr txBox="1"/>
          <p:nvPr/>
        </p:nvSpPr>
        <p:spPr>
          <a:xfrm>
            <a:off x="914400" y="40832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3B8BF3D-A304-4873-A099-13597B02166E}"/>
              </a:ext>
            </a:extLst>
          </p:cNvPr>
          <p:cNvSpPr txBox="1"/>
          <p:nvPr/>
        </p:nvSpPr>
        <p:spPr>
          <a:xfrm>
            <a:off x="914400" y="4414222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7EA9E9-BF6B-D906-5857-B035644BB384}"/>
              </a:ext>
            </a:extLst>
          </p:cNvPr>
          <p:cNvSpPr txBox="1"/>
          <p:nvPr/>
        </p:nvSpPr>
        <p:spPr>
          <a:xfrm>
            <a:off x="914400" y="4769822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00h00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42D1FFF-D2FA-11E1-CE2D-4F1F7C8352E1}"/>
              </a:ext>
            </a:extLst>
          </p:cNvPr>
          <p:cNvSpPr txBox="1"/>
          <p:nvPr/>
        </p:nvSpPr>
        <p:spPr>
          <a:xfrm>
            <a:off x="2159000" y="23680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5281B64-8451-A841-A35D-E40E714FB698}"/>
              </a:ext>
            </a:extLst>
          </p:cNvPr>
          <p:cNvSpPr txBox="1"/>
          <p:nvPr/>
        </p:nvSpPr>
        <p:spPr>
          <a:xfrm>
            <a:off x="2159000" y="27236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211EDB-5268-F770-52E4-305E4284EC83}"/>
              </a:ext>
            </a:extLst>
          </p:cNvPr>
          <p:cNvSpPr txBox="1"/>
          <p:nvPr/>
        </p:nvSpPr>
        <p:spPr>
          <a:xfrm>
            <a:off x="2159000" y="30792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A9114A7-E02B-0F6C-EA90-624D012D9A9E}"/>
              </a:ext>
            </a:extLst>
          </p:cNvPr>
          <p:cNvSpPr txBox="1"/>
          <p:nvPr/>
        </p:nvSpPr>
        <p:spPr>
          <a:xfrm>
            <a:off x="2159000" y="34348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16CF558-858F-7B9B-0A9F-FF1AA3C090D4}"/>
              </a:ext>
            </a:extLst>
          </p:cNvPr>
          <p:cNvSpPr txBox="1"/>
          <p:nvPr/>
        </p:nvSpPr>
        <p:spPr>
          <a:xfrm>
            <a:off x="2159000" y="37276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FB3ED8B-4545-A84F-A0C0-2A5FF60B8D8A}"/>
              </a:ext>
            </a:extLst>
          </p:cNvPr>
          <p:cNvSpPr txBox="1"/>
          <p:nvPr/>
        </p:nvSpPr>
        <p:spPr>
          <a:xfrm>
            <a:off x="2159000" y="40832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73B5A2A-49DB-736B-854A-5D1168E75CC4}"/>
              </a:ext>
            </a:extLst>
          </p:cNvPr>
          <p:cNvSpPr txBox="1"/>
          <p:nvPr/>
        </p:nvSpPr>
        <p:spPr>
          <a:xfrm>
            <a:off x="2159000" y="44133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4509332-F45D-7C69-0A6F-CAB51A35FC80}"/>
              </a:ext>
            </a:extLst>
          </p:cNvPr>
          <p:cNvSpPr txBox="1"/>
          <p:nvPr/>
        </p:nvSpPr>
        <p:spPr>
          <a:xfrm>
            <a:off x="2159000" y="47689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2A99B9E-A345-7449-E4DC-3CC0E262987A}"/>
              </a:ext>
            </a:extLst>
          </p:cNvPr>
          <p:cNvSpPr txBox="1"/>
          <p:nvPr/>
        </p:nvSpPr>
        <p:spPr>
          <a:xfrm>
            <a:off x="3441700" y="23807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44E1475-3551-ED59-D35B-6E50024BA7FD}"/>
              </a:ext>
            </a:extLst>
          </p:cNvPr>
          <p:cNvSpPr txBox="1"/>
          <p:nvPr/>
        </p:nvSpPr>
        <p:spPr>
          <a:xfrm>
            <a:off x="3441700" y="27363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403E523-62FD-E312-45A0-2037C6B476CB}"/>
              </a:ext>
            </a:extLst>
          </p:cNvPr>
          <p:cNvSpPr txBox="1"/>
          <p:nvPr/>
        </p:nvSpPr>
        <p:spPr>
          <a:xfrm>
            <a:off x="3441700" y="30919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E146E5E-9176-DF1D-DF71-5E70C37537C7}"/>
              </a:ext>
            </a:extLst>
          </p:cNvPr>
          <p:cNvSpPr txBox="1"/>
          <p:nvPr/>
        </p:nvSpPr>
        <p:spPr>
          <a:xfrm>
            <a:off x="3441700" y="34475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76CD480-74CB-E79A-A41C-8544EE8A38D6}"/>
              </a:ext>
            </a:extLst>
          </p:cNvPr>
          <p:cNvSpPr txBox="1"/>
          <p:nvPr/>
        </p:nvSpPr>
        <p:spPr>
          <a:xfrm>
            <a:off x="3441700" y="37403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8EC9A12-9C18-1D44-608A-0741BF43EC53}"/>
              </a:ext>
            </a:extLst>
          </p:cNvPr>
          <p:cNvSpPr txBox="1"/>
          <p:nvPr/>
        </p:nvSpPr>
        <p:spPr>
          <a:xfrm>
            <a:off x="3441700" y="40959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BB5EDDA7-8DE7-2D8D-548E-BDA3F80303EB}"/>
              </a:ext>
            </a:extLst>
          </p:cNvPr>
          <p:cNvSpPr txBox="1"/>
          <p:nvPr/>
        </p:nvSpPr>
        <p:spPr>
          <a:xfrm>
            <a:off x="3441700" y="44260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52BDBA5-D764-5223-C9A9-A47A28AAE14A}"/>
              </a:ext>
            </a:extLst>
          </p:cNvPr>
          <p:cNvSpPr txBox="1"/>
          <p:nvPr/>
        </p:nvSpPr>
        <p:spPr>
          <a:xfrm>
            <a:off x="3441700" y="47816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30A4469-4D49-6C26-7D84-FEBCE397BDB2}"/>
              </a:ext>
            </a:extLst>
          </p:cNvPr>
          <p:cNvSpPr txBox="1"/>
          <p:nvPr/>
        </p:nvSpPr>
        <p:spPr>
          <a:xfrm>
            <a:off x="4800600" y="23934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680AC49-69BB-E223-8817-A4096CE3BF25}"/>
              </a:ext>
            </a:extLst>
          </p:cNvPr>
          <p:cNvSpPr txBox="1"/>
          <p:nvPr/>
        </p:nvSpPr>
        <p:spPr>
          <a:xfrm>
            <a:off x="4800600" y="27490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33C27B-BA6C-6085-E5B4-ED268E7224BD}"/>
              </a:ext>
            </a:extLst>
          </p:cNvPr>
          <p:cNvSpPr txBox="1"/>
          <p:nvPr/>
        </p:nvSpPr>
        <p:spPr>
          <a:xfrm>
            <a:off x="4800600" y="31046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312B0186-C956-701F-FA10-A8A6E10EDA89}"/>
              </a:ext>
            </a:extLst>
          </p:cNvPr>
          <p:cNvSpPr txBox="1"/>
          <p:nvPr/>
        </p:nvSpPr>
        <p:spPr>
          <a:xfrm>
            <a:off x="4800600" y="34602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ACF51EBC-439A-1A0B-BEF6-B13F5484ADE4}"/>
              </a:ext>
            </a:extLst>
          </p:cNvPr>
          <p:cNvSpPr txBox="1"/>
          <p:nvPr/>
        </p:nvSpPr>
        <p:spPr>
          <a:xfrm>
            <a:off x="4800600" y="37530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2BF67EB-9135-2E18-70A5-E3F5FDC9F1D2}"/>
              </a:ext>
            </a:extLst>
          </p:cNvPr>
          <p:cNvSpPr txBox="1"/>
          <p:nvPr/>
        </p:nvSpPr>
        <p:spPr>
          <a:xfrm>
            <a:off x="4800600" y="4108678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499E10B-FF5D-95BF-4C2F-9DCA2B46F6E2}"/>
              </a:ext>
            </a:extLst>
          </p:cNvPr>
          <p:cNvSpPr txBox="1"/>
          <p:nvPr/>
        </p:nvSpPr>
        <p:spPr>
          <a:xfrm>
            <a:off x="4800600" y="44387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CB9E6A7-B89D-B5BE-A252-EAB99C1E7981}"/>
              </a:ext>
            </a:extLst>
          </p:cNvPr>
          <p:cNvSpPr txBox="1"/>
          <p:nvPr/>
        </p:nvSpPr>
        <p:spPr>
          <a:xfrm>
            <a:off x="4800600" y="4794334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5A958CE-F7C7-F5C7-A93E-00154868C84D}"/>
              </a:ext>
            </a:extLst>
          </p:cNvPr>
          <p:cNvSpPr txBox="1"/>
          <p:nvPr/>
        </p:nvSpPr>
        <p:spPr>
          <a:xfrm>
            <a:off x="6083300" y="23926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F5FDB28-2D96-A987-B0E4-9E6B725D16CA}"/>
              </a:ext>
            </a:extLst>
          </p:cNvPr>
          <p:cNvSpPr txBox="1"/>
          <p:nvPr/>
        </p:nvSpPr>
        <p:spPr>
          <a:xfrm>
            <a:off x="6083300" y="27482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4922347-F378-88E6-9ED7-8767928DB27F}"/>
              </a:ext>
            </a:extLst>
          </p:cNvPr>
          <p:cNvSpPr txBox="1"/>
          <p:nvPr/>
        </p:nvSpPr>
        <p:spPr>
          <a:xfrm>
            <a:off x="6083300" y="31038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72C6C1C-0AFA-9BCA-794E-95BB9A108433}"/>
              </a:ext>
            </a:extLst>
          </p:cNvPr>
          <p:cNvSpPr txBox="1"/>
          <p:nvPr/>
        </p:nvSpPr>
        <p:spPr>
          <a:xfrm>
            <a:off x="6083300" y="34594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7F14241-540E-EA27-348A-A73F8342334A}"/>
              </a:ext>
            </a:extLst>
          </p:cNvPr>
          <p:cNvSpPr txBox="1"/>
          <p:nvPr/>
        </p:nvSpPr>
        <p:spPr>
          <a:xfrm>
            <a:off x="6083300" y="3752335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3B7C786-5969-544E-9601-1E43BBA16DFD}"/>
              </a:ext>
            </a:extLst>
          </p:cNvPr>
          <p:cNvSpPr txBox="1"/>
          <p:nvPr/>
        </p:nvSpPr>
        <p:spPr>
          <a:xfrm>
            <a:off x="6083300" y="4107935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A81A1AF-1667-E65C-4B0B-28609F9DE4C1}"/>
              </a:ext>
            </a:extLst>
          </p:cNvPr>
          <p:cNvSpPr txBox="1"/>
          <p:nvPr/>
        </p:nvSpPr>
        <p:spPr>
          <a:xfrm>
            <a:off x="6083300" y="44379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8AAD311-345E-3F67-EC9D-F85E2BF0C6D6}"/>
              </a:ext>
            </a:extLst>
          </p:cNvPr>
          <p:cNvSpPr txBox="1"/>
          <p:nvPr/>
        </p:nvSpPr>
        <p:spPr>
          <a:xfrm>
            <a:off x="7442200" y="24053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16EAEA0-2B87-DC56-3695-A417634B2DC3}"/>
              </a:ext>
            </a:extLst>
          </p:cNvPr>
          <p:cNvSpPr txBox="1"/>
          <p:nvPr/>
        </p:nvSpPr>
        <p:spPr>
          <a:xfrm>
            <a:off x="7442200" y="27609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108D394-90B1-9993-8443-3EC6A4EB1D08}"/>
              </a:ext>
            </a:extLst>
          </p:cNvPr>
          <p:cNvSpPr txBox="1"/>
          <p:nvPr/>
        </p:nvSpPr>
        <p:spPr>
          <a:xfrm>
            <a:off x="7442200" y="31165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2DBEBA40-4A42-6748-F1B1-312BE2BE12F2}"/>
              </a:ext>
            </a:extLst>
          </p:cNvPr>
          <p:cNvSpPr txBox="1"/>
          <p:nvPr/>
        </p:nvSpPr>
        <p:spPr>
          <a:xfrm>
            <a:off x="7442200" y="34721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16B3A4EF-AAC4-444C-BE07-4E54D11E9A6B}"/>
              </a:ext>
            </a:extLst>
          </p:cNvPr>
          <p:cNvSpPr txBox="1"/>
          <p:nvPr/>
        </p:nvSpPr>
        <p:spPr>
          <a:xfrm>
            <a:off x="7442200" y="3765035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8C1BB122-174A-C3DE-40B8-2C026D3432AC}"/>
              </a:ext>
            </a:extLst>
          </p:cNvPr>
          <p:cNvSpPr txBox="1"/>
          <p:nvPr/>
        </p:nvSpPr>
        <p:spPr>
          <a:xfrm>
            <a:off x="7442200" y="4120635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DC0FA64-90ED-38D6-A40F-DB75C4CED0B3}"/>
              </a:ext>
            </a:extLst>
          </p:cNvPr>
          <p:cNvSpPr txBox="1"/>
          <p:nvPr/>
        </p:nvSpPr>
        <p:spPr>
          <a:xfrm>
            <a:off x="7442200" y="4450691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87E41932-5237-191B-D7D9-44FE1EFB1C81}"/>
              </a:ext>
            </a:extLst>
          </p:cNvPr>
          <p:cNvSpPr txBox="1"/>
          <p:nvPr/>
        </p:nvSpPr>
        <p:spPr>
          <a:xfrm>
            <a:off x="6032500" y="4731435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3157410-D8BF-97CE-6A4A-7D6E9F3B70B9}"/>
              </a:ext>
            </a:extLst>
          </p:cNvPr>
          <p:cNvSpPr txBox="1"/>
          <p:nvPr/>
        </p:nvSpPr>
        <p:spPr>
          <a:xfrm>
            <a:off x="7442200" y="4731435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52FFA4F-1726-40CF-59DB-C7CDB876D3C1}"/>
              </a:ext>
            </a:extLst>
          </p:cNvPr>
          <p:cNvSpPr txBox="1"/>
          <p:nvPr/>
        </p:nvSpPr>
        <p:spPr>
          <a:xfrm>
            <a:off x="1143000" y="5391234"/>
            <a:ext cx="2654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Effacer si non nécessaire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9EB548CC-D664-F345-4972-1E4919643A1D}"/>
              </a:ext>
            </a:extLst>
          </p:cNvPr>
          <p:cNvSpPr txBox="1"/>
          <p:nvPr/>
        </p:nvSpPr>
        <p:spPr>
          <a:xfrm>
            <a:off x="4800600" y="5483939"/>
            <a:ext cx="101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Gothic" panose="020B0502020202020204" pitchFamily="34" charset="0"/>
              </a:rPr>
              <a:t>Texte ici</a:t>
            </a:r>
          </a:p>
        </p:txBody>
      </p:sp>
    </p:spTree>
    <p:extLst>
      <p:ext uri="{BB962C8B-B14F-4D97-AF65-F5344CB8AC3E}">
        <p14:creationId xmlns:p14="http://schemas.microsoft.com/office/powerpoint/2010/main" val="28776256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97</Words>
  <Application>Microsoft Macintosh PowerPoint</Application>
  <PresentationFormat>Affichage à l'écran (4:3)</PresentationFormat>
  <Paragraphs>51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Amélie B-Caouette</dc:creator>
  <cp:lastModifiedBy>Amélie B-Caouette</cp:lastModifiedBy>
  <cp:revision>2</cp:revision>
  <dcterms:created xsi:type="dcterms:W3CDTF">2022-08-29T15:30:38Z</dcterms:created>
  <dcterms:modified xsi:type="dcterms:W3CDTF">2022-09-08T12:40:18Z</dcterms:modified>
</cp:coreProperties>
</file>